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86" r:id="rId12"/>
    <p:sldId id="278" r:id="rId13"/>
    <p:sldId id="269" r:id="rId14"/>
    <p:sldId id="268" r:id="rId15"/>
    <p:sldId id="270" r:id="rId16"/>
    <p:sldId id="271" r:id="rId17"/>
    <p:sldId id="272" r:id="rId18"/>
    <p:sldId id="285" r:id="rId19"/>
    <p:sldId id="273" r:id="rId20"/>
    <p:sldId id="274" r:id="rId21"/>
    <p:sldId id="28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7B83D-8177-43E7-9398-7D1636C58FF0}" v="15" dt="2023-08-22T09:01:17.3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agan Dewar" userId="2282e439-4d74-4a04-ae87-de9710bb56e6" providerId="ADAL" clId="{9317B83D-8177-43E7-9398-7D1636C58FF0}"/>
    <pc:docChg chg="undo custSel addSld delSld modSld">
      <pc:chgData name="Meagan Dewar" userId="2282e439-4d74-4a04-ae87-de9710bb56e6" providerId="ADAL" clId="{9317B83D-8177-43E7-9398-7D1636C58FF0}" dt="2023-08-22T09:07:20.539" v="221" actId="47"/>
      <pc:docMkLst>
        <pc:docMk/>
      </pc:docMkLst>
      <pc:sldChg chg="del">
        <pc:chgData name="Meagan Dewar" userId="2282e439-4d74-4a04-ae87-de9710bb56e6" providerId="ADAL" clId="{9317B83D-8177-43E7-9398-7D1636C58FF0}" dt="2023-08-22T08:46:57.828" v="1" actId="47"/>
        <pc:sldMkLst>
          <pc:docMk/>
          <pc:sldMk cId="3715603018" sldId="257"/>
        </pc:sldMkLst>
      </pc:sldChg>
      <pc:sldChg chg="modSp mod">
        <pc:chgData name="Meagan Dewar" userId="2282e439-4d74-4a04-ae87-de9710bb56e6" providerId="ADAL" clId="{9317B83D-8177-43E7-9398-7D1636C58FF0}" dt="2023-08-22T09:02:47.862" v="170" actId="403"/>
        <pc:sldMkLst>
          <pc:docMk/>
          <pc:sldMk cId="3574506723" sldId="259"/>
        </pc:sldMkLst>
        <pc:spChg chg="mod">
          <ac:chgData name="Meagan Dewar" userId="2282e439-4d74-4a04-ae87-de9710bb56e6" providerId="ADAL" clId="{9317B83D-8177-43E7-9398-7D1636C58FF0}" dt="2023-08-22T09:02:47.862" v="170" actId="403"/>
          <ac:spMkLst>
            <pc:docMk/>
            <pc:sldMk cId="3574506723" sldId="259"/>
            <ac:spMk id="3" creationId="{3DE94F72-A9AC-985D-A22C-F55AAB2809FC}"/>
          </ac:spMkLst>
        </pc:spChg>
      </pc:sldChg>
      <pc:sldChg chg="modSp mod">
        <pc:chgData name="Meagan Dewar" userId="2282e439-4d74-4a04-ae87-de9710bb56e6" providerId="ADAL" clId="{9317B83D-8177-43E7-9398-7D1636C58FF0}" dt="2023-08-22T09:02:56.649" v="172" actId="404"/>
        <pc:sldMkLst>
          <pc:docMk/>
          <pc:sldMk cId="4244870498" sldId="260"/>
        </pc:sldMkLst>
        <pc:spChg chg="mod">
          <ac:chgData name="Meagan Dewar" userId="2282e439-4d74-4a04-ae87-de9710bb56e6" providerId="ADAL" clId="{9317B83D-8177-43E7-9398-7D1636C58FF0}" dt="2023-08-22T09:02:56.649" v="172" actId="404"/>
          <ac:spMkLst>
            <pc:docMk/>
            <pc:sldMk cId="4244870498" sldId="260"/>
            <ac:spMk id="7" creationId="{8B01CC67-7B03-CAEC-497C-2AC9E268E8BB}"/>
          </ac:spMkLst>
        </pc:spChg>
      </pc:sldChg>
      <pc:sldChg chg="delSp">
        <pc:chgData name="Meagan Dewar" userId="2282e439-4d74-4a04-ae87-de9710bb56e6" providerId="ADAL" clId="{9317B83D-8177-43E7-9398-7D1636C58FF0}" dt="2023-08-22T08:48:54.192" v="14" actId="478"/>
        <pc:sldMkLst>
          <pc:docMk/>
          <pc:sldMk cId="3087940979" sldId="261"/>
        </pc:sldMkLst>
        <pc:picChg chg="del">
          <ac:chgData name="Meagan Dewar" userId="2282e439-4d74-4a04-ae87-de9710bb56e6" providerId="ADAL" clId="{9317B83D-8177-43E7-9398-7D1636C58FF0}" dt="2023-08-22T08:48:54.192" v="14" actId="478"/>
          <ac:picMkLst>
            <pc:docMk/>
            <pc:sldMk cId="3087940979" sldId="261"/>
            <ac:picMk id="1028" creationId="{942140BE-AE53-5AA4-D1A5-F35115D25171}"/>
          </ac:picMkLst>
        </pc:picChg>
      </pc:sldChg>
      <pc:sldChg chg="modSp mod">
        <pc:chgData name="Meagan Dewar" userId="2282e439-4d74-4a04-ae87-de9710bb56e6" providerId="ADAL" clId="{9317B83D-8177-43E7-9398-7D1636C58FF0}" dt="2023-08-22T09:03:06.960" v="174" actId="255"/>
        <pc:sldMkLst>
          <pc:docMk/>
          <pc:sldMk cId="2578539632" sldId="262"/>
        </pc:sldMkLst>
        <pc:spChg chg="mod">
          <ac:chgData name="Meagan Dewar" userId="2282e439-4d74-4a04-ae87-de9710bb56e6" providerId="ADAL" clId="{9317B83D-8177-43E7-9398-7D1636C58FF0}" dt="2023-08-22T09:03:06.960" v="174" actId="255"/>
          <ac:spMkLst>
            <pc:docMk/>
            <pc:sldMk cId="2578539632" sldId="262"/>
            <ac:spMk id="3" creationId="{0E0B2491-B91D-A5FF-8C0F-7559790C73DF}"/>
          </ac:spMkLst>
        </pc:spChg>
      </pc:sldChg>
      <pc:sldChg chg="addSp delSp modSp mod">
        <pc:chgData name="Meagan Dewar" userId="2282e439-4d74-4a04-ae87-de9710bb56e6" providerId="ADAL" clId="{9317B83D-8177-43E7-9398-7D1636C58FF0}" dt="2023-08-22T08:48:50.295" v="13" actId="1076"/>
        <pc:sldMkLst>
          <pc:docMk/>
          <pc:sldMk cId="2292657371" sldId="263"/>
        </pc:sldMkLst>
        <pc:graphicFrameChg chg="add del mod">
          <ac:chgData name="Meagan Dewar" userId="2282e439-4d74-4a04-ae87-de9710bb56e6" providerId="ADAL" clId="{9317B83D-8177-43E7-9398-7D1636C58FF0}" dt="2023-08-22T08:48:27.236" v="7" actId="478"/>
          <ac:graphicFrameMkLst>
            <pc:docMk/>
            <pc:sldMk cId="2292657371" sldId="263"/>
            <ac:graphicFrameMk id="3" creationId="{00000000-0008-0000-0300-000004000000}"/>
          </ac:graphicFrameMkLst>
        </pc:graphicFrameChg>
        <pc:picChg chg="add mod">
          <ac:chgData name="Meagan Dewar" userId="2282e439-4d74-4a04-ae87-de9710bb56e6" providerId="ADAL" clId="{9317B83D-8177-43E7-9398-7D1636C58FF0}" dt="2023-08-22T08:48:50.295" v="13" actId="1076"/>
          <ac:picMkLst>
            <pc:docMk/>
            <pc:sldMk cId="2292657371" sldId="263"/>
            <ac:picMk id="4" creationId="{5E4A84C3-BA12-1B48-F9E1-CE095E34C9EF}"/>
          </ac:picMkLst>
        </pc:picChg>
        <pc:picChg chg="del">
          <ac:chgData name="Meagan Dewar" userId="2282e439-4d74-4a04-ae87-de9710bb56e6" providerId="ADAL" clId="{9317B83D-8177-43E7-9398-7D1636C58FF0}" dt="2023-08-22T08:48:21.486" v="3" actId="478"/>
          <ac:picMkLst>
            <pc:docMk/>
            <pc:sldMk cId="2292657371" sldId="263"/>
            <ac:picMk id="2050" creationId="{284DB906-1016-A37F-910F-CB5F732B9CA3}"/>
          </ac:picMkLst>
        </pc:picChg>
        <pc:picChg chg="del">
          <ac:chgData name="Meagan Dewar" userId="2282e439-4d74-4a04-ae87-de9710bb56e6" providerId="ADAL" clId="{9317B83D-8177-43E7-9398-7D1636C58FF0}" dt="2023-08-22T08:47:11.026" v="2" actId="478"/>
          <ac:picMkLst>
            <pc:docMk/>
            <pc:sldMk cId="2292657371" sldId="263"/>
            <ac:picMk id="2052" creationId="{2A6EC3B3-A35B-1BA9-161E-6F145C5FD540}"/>
          </ac:picMkLst>
        </pc:picChg>
      </pc:sldChg>
      <pc:sldChg chg="modSp mod">
        <pc:chgData name="Meagan Dewar" userId="2282e439-4d74-4a04-ae87-de9710bb56e6" providerId="ADAL" clId="{9317B83D-8177-43E7-9398-7D1636C58FF0}" dt="2023-08-22T09:03:16" v="176" actId="404"/>
        <pc:sldMkLst>
          <pc:docMk/>
          <pc:sldMk cId="1157235888" sldId="264"/>
        </pc:sldMkLst>
        <pc:spChg chg="mod">
          <ac:chgData name="Meagan Dewar" userId="2282e439-4d74-4a04-ae87-de9710bb56e6" providerId="ADAL" clId="{9317B83D-8177-43E7-9398-7D1636C58FF0}" dt="2023-08-22T09:03:16" v="176" actId="404"/>
          <ac:spMkLst>
            <pc:docMk/>
            <pc:sldMk cId="1157235888" sldId="264"/>
            <ac:spMk id="3" creationId="{17AE431E-0747-2D9E-753C-CF9D974AF435}"/>
          </ac:spMkLst>
        </pc:spChg>
      </pc:sldChg>
      <pc:sldChg chg="addSp delSp modSp mod">
        <pc:chgData name="Meagan Dewar" userId="2282e439-4d74-4a04-ae87-de9710bb56e6" providerId="ADAL" clId="{9317B83D-8177-43E7-9398-7D1636C58FF0}" dt="2023-08-22T08:50:03.291" v="23" actId="1076"/>
        <pc:sldMkLst>
          <pc:docMk/>
          <pc:sldMk cId="573639820" sldId="265"/>
        </pc:sldMkLst>
        <pc:graphicFrameChg chg="add del mod">
          <ac:chgData name="Meagan Dewar" userId="2282e439-4d74-4a04-ae87-de9710bb56e6" providerId="ADAL" clId="{9317B83D-8177-43E7-9398-7D1636C58FF0}" dt="2023-08-22T08:49:48.971" v="19" actId="478"/>
          <ac:graphicFrameMkLst>
            <pc:docMk/>
            <pc:sldMk cId="573639820" sldId="265"/>
            <ac:graphicFrameMk id="2" creationId="{00000000-0008-0000-0300-000002000000}"/>
          </ac:graphicFrameMkLst>
        </pc:graphicFrameChg>
        <pc:graphicFrameChg chg="add mod">
          <ac:chgData name="Meagan Dewar" userId="2282e439-4d74-4a04-ae87-de9710bb56e6" providerId="ADAL" clId="{9317B83D-8177-43E7-9398-7D1636C58FF0}" dt="2023-08-22T08:50:03.291" v="23" actId="1076"/>
          <ac:graphicFrameMkLst>
            <pc:docMk/>
            <pc:sldMk cId="573639820" sldId="265"/>
            <ac:graphicFrameMk id="3" creationId="{00000000-0008-0000-0300-000002000000}"/>
          </ac:graphicFrameMkLst>
        </pc:graphicFrameChg>
        <pc:picChg chg="del">
          <ac:chgData name="Meagan Dewar" userId="2282e439-4d74-4a04-ae87-de9710bb56e6" providerId="ADAL" clId="{9317B83D-8177-43E7-9398-7D1636C58FF0}" dt="2023-08-22T08:49:02.695" v="16" actId="478"/>
          <ac:picMkLst>
            <pc:docMk/>
            <pc:sldMk cId="573639820" sldId="265"/>
            <ac:picMk id="3074" creationId="{905EDFF9-A55E-D245-7B92-27EF48B32815}"/>
          </ac:picMkLst>
        </pc:picChg>
        <pc:picChg chg="del">
          <ac:chgData name="Meagan Dewar" userId="2282e439-4d74-4a04-ae87-de9710bb56e6" providerId="ADAL" clId="{9317B83D-8177-43E7-9398-7D1636C58FF0}" dt="2023-08-22T08:49:00.401" v="15" actId="478"/>
          <ac:picMkLst>
            <pc:docMk/>
            <pc:sldMk cId="573639820" sldId="265"/>
            <ac:picMk id="3078" creationId="{377A369B-F6EF-77E3-B478-0DAE85ACE8ED}"/>
          </ac:picMkLst>
        </pc:picChg>
      </pc:sldChg>
      <pc:sldChg chg="addSp delSp modSp mod">
        <pc:chgData name="Meagan Dewar" userId="2282e439-4d74-4a04-ae87-de9710bb56e6" providerId="ADAL" clId="{9317B83D-8177-43E7-9398-7D1636C58FF0}" dt="2023-08-22T08:52:35.792" v="28" actId="1076"/>
        <pc:sldMkLst>
          <pc:docMk/>
          <pc:sldMk cId="694591723" sldId="266"/>
        </pc:sldMkLst>
        <pc:graphicFrameChg chg="add mod">
          <ac:chgData name="Meagan Dewar" userId="2282e439-4d74-4a04-ae87-de9710bb56e6" providerId="ADAL" clId="{9317B83D-8177-43E7-9398-7D1636C58FF0}" dt="2023-08-22T08:52:35.792" v="28" actId="1076"/>
          <ac:graphicFrameMkLst>
            <pc:docMk/>
            <pc:sldMk cId="694591723" sldId="266"/>
            <ac:graphicFrameMk id="3" creationId="{00000000-0008-0000-0300-000003000000}"/>
          </ac:graphicFrameMkLst>
        </pc:graphicFrameChg>
        <pc:picChg chg="del">
          <ac:chgData name="Meagan Dewar" userId="2282e439-4d74-4a04-ae87-de9710bb56e6" providerId="ADAL" clId="{9317B83D-8177-43E7-9398-7D1636C58FF0}" dt="2023-08-22T08:52:27.726" v="25" actId="478"/>
          <ac:picMkLst>
            <pc:docMk/>
            <pc:sldMk cId="694591723" sldId="266"/>
            <ac:picMk id="4098" creationId="{34E8A647-FA8C-90B6-03DF-AC39D0B3CDBC}"/>
          </ac:picMkLst>
        </pc:picChg>
        <pc:picChg chg="del">
          <ac:chgData name="Meagan Dewar" userId="2282e439-4d74-4a04-ae87-de9710bb56e6" providerId="ADAL" clId="{9317B83D-8177-43E7-9398-7D1636C58FF0}" dt="2023-08-22T08:50:06.706" v="24" actId="478"/>
          <ac:picMkLst>
            <pc:docMk/>
            <pc:sldMk cId="694591723" sldId="266"/>
            <ac:picMk id="4100" creationId="{3C15EE84-7303-7C51-4F7B-7063E621899C}"/>
          </ac:picMkLst>
        </pc:picChg>
      </pc:sldChg>
      <pc:sldChg chg="modSp mod">
        <pc:chgData name="Meagan Dewar" userId="2282e439-4d74-4a04-ae87-de9710bb56e6" providerId="ADAL" clId="{9317B83D-8177-43E7-9398-7D1636C58FF0}" dt="2023-08-22T09:04:41.374" v="194" actId="404"/>
        <pc:sldMkLst>
          <pc:docMk/>
          <pc:sldMk cId="3859840880" sldId="268"/>
        </pc:sldMkLst>
        <pc:spChg chg="mod">
          <ac:chgData name="Meagan Dewar" userId="2282e439-4d74-4a04-ae87-de9710bb56e6" providerId="ADAL" clId="{9317B83D-8177-43E7-9398-7D1636C58FF0}" dt="2023-08-22T09:04:05.626" v="184" actId="1076"/>
          <ac:spMkLst>
            <pc:docMk/>
            <pc:sldMk cId="3859840880" sldId="268"/>
            <ac:spMk id="2" creationId="{4253D01E-B1AB-518A-090B-E74EF19E6930}"/>
          </ac:spMkLst>
        </pc:spChg>
        <pc:spChg chg="mod">
          <ac:chgData name="Meagan Dewar" userId="2282e439-4d74-4a04-ae87-de9710bb56e6" providerId="ADAL" clId="{9317B83D-8177-43E7-9398-7D1636C58FF0}" dt="2023-08-22T09:04:41.374" v="194" actId="404"/>
          <ac:spMkLst>
            <pc:docMk/>
            <pc:sldMk cId="3859840880" sldId="268"/>
            <ac:spMk id="3" creationId="{95FB8171-6172-F380-E072-3B541FBEABA4}"/>
          </ac:spMkLst>
        </pc:spChg>
      </pc:sldChg>
      <pc:sldChg chg="modSp mod">
        <pc:chgData name="Meagan Dewar" userId="2282e439-4d74-4a04-ae87-de9710bb56e6" providerId="ADAL" clId="{9317B83D-8177-43E7-9398-7D1636C58FF0}" dt="2023-08-22T09:02:24.001" v="167" actId="27636"/>
        <pc:sldMkLst>
          <pc:docMk/>
          <pc:sldMk cId="1500288305" sldId="269"/>
        </pc:sldMkLst>
        <pc:spChg chg="mod">
          <ac:chgData name="Meagan Dewar" userId="2282e439-4d74-4a04-ae87-de9710bb56e6" providerId="ADAL" clId="{9317B83D-8177-43E7-9398-7D1636C58FF0}" dt="2023-08-22T09:02:24.001" v="167" actId="27636"/>
          <ac:spMkLst>
            <pc:docMk/>
            <pc:sldMk cId="1500288305" sldId="269"/>
            <ac:spMk id="4" creationId="{B0638E0C-7157-159B-5E00-5DB6C4B19F9A}"/>
          </ac:spMkLst>
        </pc:spChg>
      </pc:sldChg>
      <pc:sldChg chg="modSp mod">
        <pc:chgData name="Meagan Dewar" userId="2282e439-4d74-4a04-ae87-de9710bb56e6" providerId="ADAL" clId="{9317B83D-8177-43E7-9398-7D1636C58FF0}" dt="2023-08-22T09:04:49.513" v="196" actId="404"/>
        <pc:sldMkLst>
          <pc:docMk/>
          <pc:sldMk cId="2311168201" sldId="270"/>
        </pc:sldMkLst>
        <pc:spChg chg="mod">
          <ac:chgData name="Meagan Dewar" userId="2282e439-4d74-4a04-ae87-de9710bb56e6" providerId="ADAL" clId="{9317B83D-8177-43E7-9398-7D1636C58FF0}" dt="2023-08-22T09:04:49.513" v="196" actId="404"/>
          <ac:spMkLst>
            <pc:docMk/>
            <pc:sldMk cId="2311168201" sldId="270"/>
            <ac:spMk id="3" creationId="{CDDC2B1F-706B-B922-7F59-DAFE4EB664F9}"/>
          </ac:spMkLst>
        </pc:spChg>
      </pc:sldChg>
      <pc:sldChg chg="modSp mod">
        <pc:chgData name="Meagan Dewar" userId="2282e439-4d74-4a04-ae87-de9710bb56e6" providerId="ADAL" clId="{9317B83D-8177-43E7-9398-7D1636C58FF0}" dt="2023-08-22T09:04:57.195" v="198" actId="404"/>
        <pc:sldMkLst>
          <pc:docMk/>
          <pc:sldMk cId="3932675049" sldId="271"/>
        </pc:sldMkLst>
        <pc:spChg chg="mod">
          <ac:chgData name="Meagan Dewar" userId="2282e439-4d74-4a04-ae87-de9710bb56e6" providerId="ADAL" clId="{9317B83D-8177-43E7-9398-7D1636C58FF0}" dt="2023-08-22T09:04:57.195" v="198" actId="404"/>
          <ac:spMkLst>
            <pc:docMk/>
            <pc:sldMk cId="3932675049" sldId="271"/>
            <ac:spMk id="3" creationId="{F7EF1145-577C-8F0C-7DF4-F300094365B2}"/>
          </ac:spMkLst>
        </pc:spChg>
      </pc:sldChg>
      <pc:sldChg chg="modSp mod">
        <pc:chgData name="Meagan Dewar" userId="2282e439-4d74-4a04-ae87-de9710bb56e6" providerId="ADAL" clId="{9317B83D-8177-43E7-9398-7D1636C58FF0}" dt="2023-08-22T09:05:06.282" v="200" actId="404"/>
        <pc:sldMkLst>
          <pc:docMk/>
          <pc:sldMk cId="198785135" sldId="272"/>
        </pc:sldMkLst>
        <pc:spChg chg="mod">
          <ac:chgData name="Meagan Dewar" userId="2282e439-4d74-4a04-ae87-de9710bb56e6" providerId="ADAL" clId="{9317B83D-8177-43E7-9398-7D1636C58FF0}" dt="2023-08-22T09:05:06.282" v="200" actId="404"/>
          <ac:spMkLst>
            <pc:docMk/>
            <pc:sldMk cId="198785135" sldId="272"/>
            <ac:spMk id="3" creationId="{157DF9DA-0BDF-3736-C0D0-9D7AF4BEDBC9}"/>
          </ac:spMkLst>
        </pc:spChg>
      </pc:sldChg>
      <pc:sldChg chg="modSp mod">
        <pc:chgData name="Meagan Dewar" userId="2282e439-4d74-4a04-ae87-de9710bb56e6" providerId="ADAL" clId="{9317B83D-8177-43E7-9398-7D1636C58FF0}" dt="2023-08-22T09:06:05.335" v="210" actId="20577"/>
        <pc:sldMkLst>
          <pc:docMk/>
          <pc:sldMk cId="1435875934" sldId="273"/>
        </pc:sldMkLst>
        <pc:spChg chg="mod">
          <ac:chgData name="Meagan Dewar" userId="2282e439-4d74-4a04-ae87-de9710bb56e6" providerId="ADAL" clId="{9317B83D-8177-43E7-9398-7D1636C58FF0}" dt="2023-08-22T09:06:05.335" v="210" actId="20577"/>
          <ac:spMkLst>
            <pc:docMk/>
            <pc:sldMk cId="1435875934" sldId="273"/>
            <ac:spMk id="3" creationId="{32367DEF-5D65-701D-4CA2-D2BFF79C91D1}"/>
          </ac:spMkLst>
        </pc:spChg>
      </pc:sldChg>
      <pc:sldChg chg="modSp mod">
        <pc:chgData name="Meagan Dewar" userId="2282e439-4d74-4a04-ae87-de9710bb56e6" providerId="ADAL" clId="{9317B83D-8177-43E7-9398-7D1636C58FF0}" dt="2023-08-22T09:06:23.628" v="214" actId="14100"/>
        <pc:sldMkLst>
          <pc:docMk/>
          <pc:sldMk cId="907609327" sldId="274"/>
        </pc:sldMkLst>
        <pc:spChg chg="mod">
          <ac:chgData name="Meagan Dewar" userId="2282e439-4d74-4a04-ae87-de9710bb56e6" providerId="ADAL" clId="{9317B83D-8177-43E7-9398-7D1636C58FF0}" dt="2023-08-22T09:06:23.628" v="214" actId="14100"/>
          <ac:spMkLst>
            <pc:docMk/>
            <pc:sldMk cId="907609327" sldId="274"/>
            <ac:spMk id="3" creationId="{618B4E86-8354-06BC-97F4-4E436886C269}"/>
          </ac:spMkLst>
        </pc:spChg>
      </pc:sldChg>
      <pc:sldChg chg="modSp mod">
        <pc:chgData name="Meagan Dewar" userId="2282e439-4d74-4a04-ae87-de9710bb56e6" providerId="ADAL" clId="{9317B83D-8177-43E7-9398-7D1636C58FF0}" dt="2023-08-22T09:07:01.659" v="219" actId="255"/>
        <pc:sldMkLst>
          <pc:docMk/>
          <pc:sldMk cId="392412887" sldId="275"/>
        </pc:sldMkLst>
        <pc:spChg chg="mod">
          <ac:chgData name="Meagan Dewar" userId="2282e439-4d74-4a04-ae87-de9710bb56e6" providerId="ADAL" clId="{9317B83D-8177-43E7-9398-7D1636C58FF0}" dt="2023-08-22T09:07:01.659" v="219" actId="255"/>
          <ac:spMkLst>
            <pc:docMk/>
            <pc:sldMk cId="392412887" sldId="275"/>
            <ac:spMk id="3" creationId="{60AE5B28-450D-B276-0261-F61E21C2772D}"/>
          </ac:spMkLst>
        </pc:spChg>
      </pc:sldChg>
      <pc:sldChg chg="del">
        <pc:chgData name="Meagan Dewar" userId="2282e439-4d74-4a04-ae87-de9710bb56e6" providerId="ADAL" clId="{9317B83D-8177-43E7-9398-7D1636C58FF0}" dt="2023-08-22T09:07:20.539" v="221" actId="47"/>
        <pc:sldMkLst>
          <pc:docMk/>
          <pc:sldMk cId="1853195554" sldId="276"/>
        </pc:sldMkLst>
      </pc:sldChg>
      <pc:sldChg chg="del">
        <pc:chgData name="Meagan Dewar" userId="2282e439-4d74-4a04-ae87-de9710bb56e6" providerId="ADAL" clId="{9317B83D-8177-43E7-9398-7D1636C58FF0}" dt="2023-08-22T08:52:42.522" v="29" actId="47"/>
        <pc:sldMkLst>
          <pc:docMk/>
          <pc:sldMk cId="1979681700" sldId="277"/>
        </pc:sldMkLst>
      </pc:sldChg>
      <pc:sldChg chg="modSp mod">
        <pc:chgData name="Meagan Dewar" userId="2282e439-4d74-4a04-ae87-de9710bb56e6" providerId="ADAL" clId="{9317B83D-8177-43E7-9398-7D1636C58FF0}" dt="2023-08-22T09:03:38.728" v="181" actId="403"/>
        <pc:sldMkLst>
          <pc:docMk/>
          <pc:sldMk cId="2684802947" sldId="278"/>
        </pc:sldMkLst>
        <pc:spChg chg="mod">
          <ac:chgData name="Meagan Dewar" userId="2282e439-4d74-4a04-ae87-de9710bb56e6" providerId="ADAL" clId="{9317B83D-8177-43E7-9398-7D1636C58FF0}" dt="2023-08-22T09:03:38.728" v="181" actId="403"/>
          <ac:spMkLst>
            <pc:docMk/>
            <pc:sldMk cId="2684802947" sldId="278"/>
            <ac:spMk id="3" creationId="{2D102A78-C7D9-D62F-467C-B5FF0C411984}"/>
          </ac:spMkLst>
        </pc:spChg>
      </pc:sldChg>
      <pc:sldChg chg="del">
        <pc:chgData name="Meagan Dewar" userId="2282e439-4d74-4a04-ae87-de9710bb56e6" providerId="ADAL" clId="{9317B83D-8177-43E7-9398-7D1636C58FF0}" dt="2023-08-22T09:07:20.539" v="221" actId="47"/>
        <pc:sldMkLst>
          <pc:docMk/>
          <pc:sldMk cId="3886253574" sldId="279"/>
        </pc:sldMkLst>
      </pc:sldChg>
      <pc:sldChg chg="del">
        <pc:chgData name="Meagan Dewar" userId="2282e439-4d74-4a04-ae87-de9710bb56e6" providerId="ADAL" clId="{9317B83D-8177-43E7-9398-7D1636C58FF0}" dt="2023-08-22T09:07:20.539" v="221" actId="47"/>
        <pc:sldMkLst>
          <pc:docMk/>
          <pc:sldMk cId="1347203976" sldId="280"/>
        </pc:sldMkLst>
      </pc:sldChg>
      <pc:sldChg chg="del">
        <pc:chgData name="Meagan Dewar" userId="2282e439-4d74-4a04-ae87-de9710bb56e6" providerId="ADAL" clId="{9317B83D-8177-43E7-9398-7D1636C58FF0}" dt="2023-08-22T09:07:20.539" v="221" actId="47"/>
        <pc:sldMkLst>
          <pc:docMk/>
          <pc:sldMk cId="3466939068" sldId="281"/>
        </pc:sldMkLst>
      </pc:sldChg>
      <pc:sldChg chg="del">
        <pc:chgData name="Meagan Dewar" userId="2282e439-4d74-4a04-ae87-de9710bb56e6" providerId="ADAL" clId="{9317B83D-8177-43E7-9398-7D1636C58FF0}" dt="2023-08-22T09:07:11.620" v="220" actId="47"/>
        <pc:sldMkLst>
          <pc:docMk/>
          <pc:sldMk cId="2271794470" sldId="282"/>
        </pc:sldMkLst>
      </pc:sldChg>
      <pc:sldChg chg="del">
        <pc:chgData name="Meagan Dewar" userId="2282e439-4d74-4a04-ae87-de9710bb56e6" providerId="ADAL" clId="{9317B83D-8177-43E7-9398-7D1636C58FF0}" dt="2023-08-22T08:46:54.527" v="0" actId="47"/>
        <pc:sldMkLst>
          <pc:docMk/>
          <pc:sldMk cId="2247235680" sldId="283"/>
        </pc:sldMkLst>
      </pc:sldChg>
      <pc:sldChg chg="modSp mod">
        <pc:chgData name="Meagan Dewar" userId="2282e439-4d74-4a04-ae87-de9710bb56e6" providerId="ADAL" clId="{9317B83D-8177-43E7-9398-7D1636C58FF0}" dt="2023-08-22T09:06:36.448" v="217" actId="27636"/>
        <pc:sldMkLst>
          <pc:docMk/>
          <pc:sldMk cId="600615480" sldId="284"/>
        </pc:sldMkLst>
        <pc:spChg chg="mod">
          <ac:chgData name="Meagan Dewar" userId="2282e439-4d74-4a04-ae87-de9710bb56e6" providerId="ADAL" clId="{9317B83D-8177-43E7-9398-7D1636C58FF0}" dt="2023-08-22T09:06:36.448" v="217" actId="27636"/>
          <ac:spMkLst>
            <pc:docMk/>
            <pc:sldMk cId="600615480" sldId="284"/>
            <ac:spMk id="3" creationId="{90068AFE-E890-BEF7-EF5A-470AE6AEC670}"/>
          </ac:spMkLst>
        </pc:spChg>
      </pc:sldChg>
      <pc:sldChg chg="modSp mod">
        <pc:chgData name="Meagan Dewar" userId="2282e439-4d74-4a04-ae87-de9710bb56e6" providerId="ADAL" clId="{9317B83D-8177-43E7-9398-7D1636C58FF0}" dt="2023-08-22T09:05:50.025" v="206" actId="255"/>
        <pc:sldMkLst>
          <pc:docMk/>
          <pc:sldMk cId="1873474211" sldId="285"/>
        </pc:sldMkLst>
        <pc:spChg chg="mod">
          <ac:chgData name="Meagan Dewar" userId="2282e439-4d74-4a04-ae87-de9710bb56e6" providerId="ADAL" clId="{9317B83D-8177-43E7-9398-7D1636C58FF0}" dt="2023-08-22T09:05:50.025" v="206" actId="255"/>
          <ac:spMkLst>
            <pc:docMk/>
            <pc:sldMk cId="1873474211" sldId="285"/>
            <ac:spMk id="3" creationId="{9797D453-E268-0910-3F7F-28BC1A51068F}"/>
          </ac:spMkLst>
        </pc:spChg>
      </pc:sldChg>
      <pc:sldChg chg="addSp delSp modSp new mod setBg modClrScheme chgLayout">
        <pc:chgData name="Meagan Dewar" userId="2282e439-4d74-4a04-ae87-de9710bb56e6" providerId="ADAL" clId="{9317B83D-8177-43E7-9398-7D1636C58FF0}" dt="2023-08-22T09:03:23.565" v="177" actId="2711"/>
        <pc:sldMkLst>
          <pc:docMk/>
          <pc:sldMk cId="110953217" sldId="286"/>
        </pc:sldMkLst>
        <pc:spChg chg="mod ord">
          <ac:chgData name="Meagan Dewar" userId="2282e439-4d74-4a04-ae87-de9710bb56e6" providerId="ADAL" clId="{9317B83D-8177-43E7-9398-7D1636C58FF0}" dt="2023-08-22T09:01:30.153" v="148" actId="26606"/>
          <ac:spMkLst>
            <pc:docMk/>
            <pc:sldMk cId="110953217" sldId="286"/>
            <ac:spMk id="2" creationId="{9E2ACA04-F64C-6EC6-DDB3-D13AE21DB430}"/>
          </ac:spMkLst>
        </pc:spChg>
        <pc:spChg chg="add mod ord">
          <ac:chgData name="Meagan Dewar" userId="2282e439-4d74-4a04-ae87-de9710bb56e6" providerId="ADAL" clId="{9317B83D-8177-43E7-9398-7D1636C58FF0}" dt="2023-08-22T09:03:23.565" v="177" actId="2711"/>
          <ac:spMkLst>
            <pc:docMk/>
            <pc:sldMk cId="110953217" sldId="286"/>
            <ac:spMk id="3" creationId="{9ACFA6AF-2805-F28A-C558-2A066AB4D3EC}"/>
          </ac:spMkLst>
        </pc:spChg>
        <pc:spChg chg="add del">
          <ac:chgData name="Meagan Dewar" userId="2282e439-4d74-4a04-ae87-de9710bb56e6" providerId="ADAL" clId="{9317B83D-8177-43E7-9398-7D1636C58FF0}" dt="2023-08-22T09:01:30.153" v="148" actId="26606"/>
          <ac:spMkLst>
            <pc:docMk/>
            <pc:sldMk cId="110953217" sldId="286"/>
            <ac:spMk id="1031" creationId="{8651CFA9-6065-4243-AC48-858E359780B1}"/>
          </ac:spMkLst>
        </pc:spChg>
        <pc:spChg chg="add del">
          <ac:chgData name="Meagan Dewar" userId="2282e439-4d74-4a04-ae87-de9710bb56e6" providerId="ADAL" clId="{9317B83D-8177-43E7-9398-7D1636C58FF0}" dt="2023-08-22T09:01:30.153" v="148" actId="26606"/>
          <ac:spMkLst>
            <pc:docMk/>
            <pc:sldMk cId="110953217" sldId="286"/>
            <ac:spMk id="1033" creationId="{FBC8BBE5-981E-4B0B-9654-32B5668BFF31}"/>
          </ac:spMkLst>
        </pc:spChg>
        <pc:spChg chg="add del">
          <ac:chgData name="Meagan Dewar" userId="2282e439-4d74-4a04-ae87-de9710bb56e6" providerId="ADAL" clId="{9317B83D-8177-43E7-9398-7D1636C58FF0}" dt="2023-08-22T09:01:30.153" v="148" actId="26606"/>
          <ac:spMkLst>
            <pc:docMk/>
            <pc:sldMk cId="110953217" sldId="286"/>
            <ac:spMk id="1039" creationId="{0DADC141-2CF4-4D22-BFEF-05FB358E4DFD}"/>
          </ac:spMkLst>
        </pc:spChg>
        <pc:grpChg chg="add del">
          <ac:chgData name="Meagan Dewar" userId="2282e439-4d74-4a04-ae87-de9710bb56e6" providerId="ADAL" clId="{9317B83D-8177-43E7-9398-7D1636C58FF0}" dt="2023-08-22T09:01:30.153" v="148" actId="26606"/>
          <ac:grpSpMkLst>
            <pc:docMk/>
            <pc:sldMk cId="110953217" sldId="286"/>
            <ac:grpSpMk id="1035" creationId="{8B308828-4749-4D6D-9CEA-433D2BD27EC0}"/>
          </ac:grpSpMkLst>
        </pc:grpChg>
        <pc:picChg chg="add mod">
          <ac:chgData name="Meagan Dewar" userId="2282e439-4d74-4a04-ae87-de9710bb56e6" providerId="ADAL" clId="{9317B83D-8177-43E7-9398-7D1636C58FF0}" dt="2023-08-22T09:01:30.153" v="148" actId="26606"/>
          <ac:picMkLst>
            <pc:docMk/>
            <pc:sldMk cId="110953217" sldId="286"/>
            <ac:picMk id="1026" creationId="{63E207A1-2B06-EAC2-ABDB-6AB7A8F4C27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5418546819578587"/>
          <c:y val="5.8853373921867069E-2"/>
          <c:w val="0.51520697843804009"/>
          <c:h val="0.8806562878270353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Calculation!$E$37:$E$64</c:f>
              <c:strCache>
                <c:ptCount val="28"/>
                <c:pt idx="0">
                  <c:v>Antarctica Pacific Ocean West sector</c:v>
                </c:pt>
                <c:pt idx="1">
                  <c:v>McDonald and Heard Islands</c:v>
                </c:pt>
                <c:pt idx="2">
                  <c:v>Bouvet Island</c:v>
                </c:pt>
                <c:pt idx="3">
                  <c:v>Balleny Islands</c:v>
                </c:pt>
                <c:pt idx="4">
                  <c:v>South Sandwich Islands</c:v>
                </c:pt>
                <c:pt idx="5">
                  <c:v>Peter I Island</c:v>
                </c:pt>
                <c:pt idx="6">
                  <c:v>Scott Island</c:v>
                </c:pt>
                <c:pt idx="7">
                  <c:v>Antarctica Indian Ocean East sector</c:v>
                </c:pt>
                <c:pt idx="8">
                  <c:v>Antarctica Pacific Ocean East sector</c:v>
                </c:pt>
                <c:pt idx="9">
                  <c:v>Antarctica Indian Ocean West sector</c:v>
                </c:pt>
                <c:pt idx="10">
                  <c:v>Antarctica Atlantic Ocean sector</c:v>
                </c:pt>
                <c:pt idx="11">
                  <c:v>Antarctica Ross Sea sector</c:v>
                </c:pt>
                <c:pt idx="12">
                  <c:v>Amsterdam and St Paul Islands</c:v>
                </c:pt>
                <c:pt idx="13">
                  <c:v>Antarctica Weddell Sea sector</c:v>
                </c:pt>
                <c:pt idx="14">
                  <c:v>Antipodes and Bounty Islands</c:v>
                </c:pt>
                <c:pt idx="15">
                  <c:v>Gough Island</c:v>
                </c:pt>
                <c:pt idx="16">
                  <c:v>Kerguelen Islands</c:v>
                </c:pt>
                <c:pt idx="17">
                  <c:v>Auckland Islands</c:v>
                </c:pt>
                <c:pt idx="18">
                  <c:v>Prince Edward Islands</c:v>
                </c:pt>
                <c:pt idx="19">
                  <c:v>Macquarie Island</c:v>
                </c:pt>
                <c:pt idx="20">
                  <c:v>South Orkney Islands</c:v>
                </c:pt>
                <c:pt idx="21">
                  <c:v>Crozet Islands</c:v>
                </c:pt>
                <c:pt idx="22">
                  <c:v>Campbell Island</c:v>
                </c:pt>
                <c:pt idx="23">
                  <c:v>Antarctic Peninsula and Palmer Archipelago</c:v>
                </c:pt>
                <c:pt idx="24">
                  <c:v>South Shetland Islands</c:v>
                </c:pt>
                <c:pt idx="25">
                  <c:v>South Georgia Island</c:v>
                </c:pt>
                <c:pt idx="26">
                  <c:v>Tristan da Cunha Islands</c:v>
                </c:pt>
                <c:pt idx="27">
                  <c:v>Falkland (Malvinas Islands)</c:v>
                </c:pt>
              </c:strCache>
            </c:strRef>
          </c:cat>
          <c:val>
            <c:numRef>
              <c:f>Calculation!$F$37:$F$64</c:f>
              <c:numCache>
                <c:formatCode>General</c:formatCode>
                <c:ptCount val="28"/>
                <c:pt idx="0">
                  <c:v>0</c:v>
                </c:pt>
                <c:pt idx="1">
                  <c:v>0.80645161290322576</c:v>
                </c:pt>
                <c:pt idx="2">
                  <c:v>0.80645161290322576</c:v>
                </c:pt>
                <c:pt idx="3">
                  <c:v>1.6129032258064515</c:v>
                </c:pt>
                <c:pt idx="4">
                  <c:v>1.6129032258064515</c:v>
                </c:pt>
                <c:pt idx="5">
                  <c:v>1.6129032258064515</c:v>
                </c:pt>
                <c:pt idx="6">
                  <c:v>1.6129032258064515</c:v>
                </c:pt>
                <c:pt idx="7">
                  <c:v>4.032258064516129</c:v>
                </c:pt>
                <c:pt idx="8">
                  <c:v>4.032258064516129</c:v>
                </c:pt>
                <c:pt idx="9">
                  <c:v>4.032258064516129</c:v>
                </c:pt>
                <c:pt idx="10">
                  <c:v>4.032258064516129</c:v>
                </c:pt>
                <c:pt idx="11">
                  <c:v>4.032258064516129</c:v>
                </c:pt>
                <c:pt idx="12">
                  <c:v>5.645161290322581</c:v>
                </c:pt>
                <c:pt idx="13">
                  <c:v>6.4516129032258061</c:v>
                </c:pt>
                <c:pt idx="14">
                  <c:v>7.258064516129032</c:v>
                </c:pt>
                <c:pt idx="15">
                  <c:v>8.870967741935484</c:v>
                </c:pt>
                <c:pt idx="16">
                  <c:v>8.870967741935484</c:v>
                </c:pt>
                <c:pt idx="17">
                  <c:v>11.290322580645162</c:v>
                </c:pt>
                <c:pt idx="18">
                  <c:v>13.709677419354838</c:v>
                </c:pt>
                <c:pt idx="19">
                  <c:v>18.548387096774192</c:v>
                </c:pt>
                <c:pt idx="20">
                  <c:v>18.548387096774192</c:v>
                </c:pt>
                <c:pt idx="21">
                  <c:v>20.967741935483872</c:v>
                </c:pt>
                <c:pt idx="22">
                  <c:v>23.387096774193548</c:v>
                </c:pt>
                <c:pt idx="23">
                  <c:v>25</c:v>
                </c:pt>
                <c:pt idx="24">
                  <c:v>25</c:v>
                </c:pt>
                <c:pt idx="25">
                  <c:v>37.903225806451616</c:v>
                </c:pt>
                <c:pt idx="26">
                  <c:v>39.516129032258064</c:v>
                </c:pt>
                <c:pt idx="27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1F-4728-AE50-2DA98D83D8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30214256"/>
        <c:axId val="-2046737104"/>
      </c:barChart>
      <c:catAx>
        <c:axId val="18302142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6737104"/>
        <c:crosses val="autoZero"/>
        <c:auto val="1"/>
        <c:lblAlgn val="ctr"/>
        <c:lblOffset val="100"/>
        <c:noMultiLvlLbl val="0"/>
      </c:catAx>
      <c:valAx>
        <c:axId val="-2046737104"/>
        <c:scaling>
          <c:orientation val="minMax"/>
          <c:max val="119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Area Vulnerability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214256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Calculation!$H$37:$H$64</c:f>
              <c:strCache>
                <c:ptCount val="28"/>
                <c:pt idx="0">
                  <c:v>Antarctica Pacific Ocean West sector</c:v>
                </c:pt>
                <c:pt idx="1">
                  <c:v>Bouvet Island</c:v>
                </c:pt>
                <c:pt idx="2">
                  <c:v>McDonald and Heard Islands</c:v>
                </c:pt>
                <c:pt idx="3">
                  <c:v>Scott Island</c:v>
                </c:pt>
                <c:pt idx="4">
                  <c:v>Balleny Islands</c:v>
                </c:pt>
                <c:pt idx="5">
                  <c:v>Antarctica Ross Sea sector</c:v>
                </c:pt>
                <c:pt idx="6">
                  <c:v>Antarctica Indian Ocean West sector</c:v>
                </c:pt>
                <c:pt idx="7">
                  <c:v>Antarctica Atlantic Ocean sector</c:v>
                </c:pt>
                <c:pt idx="8">
                  <c:v>Antarctica Indian Ocean East sector</c:v>
                </c:pt>
                <c:pt idx="9">
                  <c:v>South Sandwich Islands</c:v>
                </c:pt>
                <c:pt idx="10">
                  <c:v>Peter I Island</c:v>
                </c:pt>
                <c:pt idx="11">
                  <c:v>Amsterdam and St Paul Islands</c:v>
                </c:pt>
                <c:pt idx="12">
                  <c:v>Antipodes and Bounty Islands</c:v>
                </c:pt>
                <c:pt idx="13">
                  <c:v>Antarctica Pacific Ocean East sector</c:v>
                </c:pt>
                <c:pt idx="14">
                  <c:v>Kerguelen Islands</c:v>
                </c:pt>
                <c:pt idx="15">
                  <c:v>Gough Island</c:v>
                </c:pt>
                <c:pt idx="16">
                  <c:v>Auckland Islands</c:v>
                </c:pt>
                <c:pt idx="17">
                  <c:v>Antarctica Weddell Sea sector</c:v>
                </c:pt>
                <c:pt idx="18">
                  <c:v>Macquarie Island</c:v>
                </c:pt>
                <c:pt idx="19">
                  <c:v>Campbell Island</c:v>
                </c:pt>
                <c:pt idx="20">
                  <c:v>Prince Edward Islands</c:v>
                </c:pt>
                <c:pt idx="21">
                  <c:v>Tristan da Cunha Islands</c:v>
                </c:pt>
                <c:pt idx="22">
                  <c:v>Crozet Islands</c:v>
                </c:pt>
                <c:pt idx="23">
                  <c:v>South Orkney Islands</c:v>
                </c:pt>
                <c:pt idx="24">
                  <c:v>Antarctic Peninsula and Palmer Archipelago</c:v>
                </c:pt>
                <c:pt idx="25">
                  <c:v>South Shetland Islands</c:v>
                </c:pt>
                <c:pt idx="26">
                  <c:v>South Georgia Island</c:v>
                </c:pt>
                <c:pt idx="27">
                  <c:v>Falkland (Malvinas Islands)</c:v>
                </c:pt>
              </c:strCache>
            </c:strRef>
          </c:cat>
          <c:val>
            <c:numRef>
              <c:f>Calculation!$I$37:$I$64</c:f>
              <c:numCache>
                <c:formatCode>General</c:formatCode>
                <c:ptCount val="28"/>
                <c:pt idx="0">
                  <c:v>0</c:v>
                </c:pt>
                <c:pt idx="1">
                  <c:v>0.16129032258064516</c:v>
                </c:pt>
                <c:pt idx="2">
                  <c:v>0.16129032258064516</c:v>
                </c:pt>
                <c:pt idx="3">
                  <c:v>0.32258064516129031</c:v>
                </c:pt>
                <c:pt idx="4">
                  <c:v>0.32258064516129031</c:v>
                </c:pt>
                <c:pt idx="5">
                  <c:v>0.80645161290322576</c:v>
                </c:pt>
                <c:pt idx="6">
                  <c:v>0.80645161290322576</c:v>
                </c:pt>
                <c:pt idx="7">
                  <c:v>0.80645161290322576</c:v>
                </c:pt>
                <c:pt idx="8">
                  <c:v>0.80645161290322576</c:v>
                </c:pt>
                <c:pt idx="9">
                  <c:v>0.96774193548387077</c:v>
                </c:pt>
                <c:pt idx="10">
                  <c:v>0.96774193548387077</c:v>
                </c:pt>
                <c:pt idx="11">
                  <c:v>1.1290322580645162</c:v>
                </c:pt>
                <c:pt idx="12">
                  <c:v>1.4516129032258065</c:v>
                </c:pt>
                <c:pt idx="13">
                  <c:v>1.6129032258064515</c:v>
                </c:pt>
                <c:pt idx="14">
                  <c:v>1.7741935483870968</c:v>
                </c:pt>
                <c:pt idx="15">
                  <c:v>1.7741935483870968</c:v>
                </c:pt>
                <c:pt idx="16">
                  <c:v>2.2580645161290325</c:v>
                </c:pt>
                <c:pt idx="17">
                  <c:v>2.5806451612903225</c:v>
                </c:pt>
                <c:pt idx="18">
                  <c:v>3.7096774193548385</c:v>
                </c:pt>
                <c:pt idx="19">
                  <c:v>4.67741935483871</c:v>
                </c:pt>
                <c:pt idx="20">
                  <c:v>5.4838709677419351</c:v>
                </c:pt>
                <c:pt idx="21">
                  <c:v>7.903225806451613</c:v>
                </c:pt>
                <c:pt idx="22">
                  <c:v>8.387096774193548</c:v>
                </c:pt>
                <c:pt idx="23">
                  <c:v>11.129032258064516</c:v>
                </c:pt>
                <c:pt idx="24">
                  <c:v>15</c:v>
                </c:pt>
                <c:pt idx="25">
                  <c:v>15</c:v>
                </c:pt>
                <c:pt idx="26">
                  <c:v>22.741935483870968</c:v>
                </c:pt>
                <c:pt idx="27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7-4FE6-AAEA-2F2C66D4CA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axId val="1838857152"/>
        <c:axId val="1838447776"/>
      </c:barChart>
      <c:catAx>
        <c:axId val="1838857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447776"/>
        <c:crosses val="autoZero"/>
        <c:auto val="1"/>
        <c:lblAlgn val="ctr"/>
        <c:lblOffset val="100"/>
        <c:noMultiLvlLbl val="0"/>
      </c:catAx>
      <c:valAx>
        <c:axId val="1838447776"/>
        <c:scaling>
          <c:orientation val="minMax"/>
          <c:max val="119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Area Immediate</a:t>
                </a:r>
                <a:r>
                  <a:rPr lang="en-US" b="1" baseline="0"/>
                  <a:t> Risk </a:t>
                </a:r>
                <a:r>
                  <a:rPr lang="en-US" b="1"/>
                  <a:t>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8857152"/>
        <c:crosses val="autoZero"/>
        <c:crossBetween val="between"/>
        <c:majorUnit val="20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2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7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1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1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7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01" r:id="rId8"/>
    <p:sldLayoutId id="2147483702" r:id="rId9"/>
    <p:sldLayoutId id="2147483703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A picture containing bird, aquatic bird, outdoor, penguin">
            <a:extLst>
              <a:ext uri="{FF2B5EF4-FFF2-40B4-BE49-F238E27FC236}">
                <a16:creationId xmlns:a16="http://schemas.microsoft.com/office/drawing/2014/main" id="{433EEF99-B860-B47D-FF07-EB2B288B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r="-1" b="-1"/>
          <a:stretch/>
        </p:blipFill>
        <p:spPr>
          <a:xfrm>
            <a:off x="3048" y="10"/>
            <a:ext cx="1218895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B74BA4-DFDD-5F0A-E16F-936C3D1A3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en-AU" sz="5200">
                <a:solidFill>
                  <a:srgbClr val="FFFFFF"/>
                </a:solidFill>
              </a:rPr>
              <a:t>Risk of Avian Influenza in Antarctica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15A65-4910-6596-0C52-3E2E794FB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en-AU" sz="2200">
                <a:solidFill>
                  <a:srgbClr val="FFFFFF"/>
                </a:solidFill>
              </a:rPr>
              <a:t>Antarctic Wildlife Health Network </a:t>
            </a:r>
          </a:p>
        </p:txBody>
      </p:sp>
    </p:spTree>
    <p:extLst>
      <p:ext uri="{BB962C8B-B14F-4D97-AF65-F5344CB8AC3E}">
        <p14:creationId xmlns:p14="http://schemas.microsoft.com/office/powerpoint/2010/main" val="348894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95DE-FFE3-9C92-C014-EA52F1E7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Immediate Risk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5875070"/>
              </p:ext>
            </p:extLst>
          </p:nvPr>
        </p:nvGraphicFramePr>
        <p:xfrm>
          <a:off x="5347994" y="365760"/>
          <a:ext cx="5800725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59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CA04-F64C-6EC6-DDB3-D13AE21DB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Expected Pathways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A6AF-2805-F28A-C558-2A066AB4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South America  </a:t>
            </a:r>
          </a:p>
          <a:p>
            <a:pPr lvl="1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Falkland Islands</a:t>
            </a:r>
          </a:p>
          <a:p>
            <a:pPr lvl="1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South Georgia</a:t>
            </a:r>
          </a:p>
          <a:p>
            <a:pPr lvl="1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South Sandwich Island</a:t>
            </a:r>
          </a:p>
          <a:p>
            <a:pPr lvl="1"/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Antarctic Peninsula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E207A1-2B06-EAC2-ABDB-6AB7A8F4C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712787"/>
            <a:ext cx="4895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53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30371-2417-1A67-1D48-33C1533CC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6307"/>
            <a:ext cx="5257800" cy="2351693"/>
          </a:xfrm>
        </p:spPr>
        <p:txBody>
          <a:bodyPr>
            <a:normAutofit/>
          </a:bodyPr>
          <a:lstStyle/>
          <a:p>
            <a:r>
              <a:rPr lang="en-AU" dirty="0"/>
              <a:t>Potential Vector and Spreader Species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2A78-C7D9-D62F-467C-B5FF0C41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930" y="3171423"/>
            <a:ext cx="5722070" cy="34616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Kelp Gulls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Brown and South Polar Skua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Giant Petrel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Arctic Terns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Waders/Ducks in sub-Antarctic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Sheathbills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Spreaders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Prospecting Juveniles</a:t>
            </a:r>
          </a:p>
          <a:p>
            <a:pPr>
              <a:lnSpc>
                <a:spcPct val="100000"/>
              </a:lnSpc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outdoor, ground, bird, aquatic bird&#10;&#10;Description automatically generated">
            <a:extLst>
              <a:ext uri="{FF2B5EF4-FFF2-40B4-BE49-F238E27FC236}">
                <a16:creationId xmlns:a16="http://schemas.microsoft.com/office/drawing/2014/main" id="{EDC5347C-BCD9-6920-453C-A9DB06B348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-1" b="5840"/>
          <a:stretch/>
        </p:blipFill>
        <p:spPr>
          <a:xfrm>
            <a:off x="6477000" y="-36760"/>
            <a:ext cx="5722070" cy="3461697"/>
          </a:xfrm>
          <a:prstGeom prst="rect">
            <a:avLst/>
          </a:prstGeom>
        </p:spPr>
      </p:pic>
      <p:pic>
        <p:nvPicPr>
          <p:cNvPr id="5" name="Picture 4" descr="A bird standing on the ground&#10;&#10;Description automatically generated with low confidence">
            <a:extLst>
              <a:ext uri="{FF2B5EF4-FFF2-40B4-BE49-F238E27FC236}">
                <a16:creationId xmlns:a16="http://schemas.microsoft.com/office/drawing/2014/main" id="{52FEA135-1093-93DD-D2C7-8200EBD5D2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 r="-1" b="406"/>
          <a:stretch/>
        </p:blipFill>
        <p:spPr>
          <a:xfrm>
            <a:off x="6477000" y="3396303"/>
            <a:ext cx="5722070" cy="346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0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BD0972-A015-FE7B-ACCC-A81BC320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Recommendations – Biosecurity 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38E0C-7157-159B-5E00-5DB6C4B1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Before and After visiting colony 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Clean footwear, clothing and equipment of any solid material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Spray with </a:t>
            </a:r>
            <a:r>
              <a:rPr lang="en-AU" sz="2000" dirty="0" err="1">
                <a:latin typeface="Arial" panose="020B0604020202020204" pitchFamily="34" charset="0"/>
                <a:cs typeface="Arial" panose="020B0604020202020204" pitchFamily="34" charset="0"/>
              </a:rPr>
              <a:t>Viraclean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Virkon or F10. </a:t>
            </a:r>
          </a:p>
          <a:p>
            <a:pPr>
              <a:lnSpc>
                <a:spcPct val="100000"/>
              </a:lnSpc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Follow ATCM Guidelines on visitation to wildlife colonies, 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Only permitted scientists should enter colony</a:t>
            </a:r>
          </a:p>
          <a:p>
            <a:pPr lvl="1"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Keep distance from wildlife</a:t>
            </a:r>
          </a:p>
          <a:p>
            <a:pPr>
              <a:lnSpc>
                <a:spcPct val="100000"/>
              </a:lnSpc>
            </a:pP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Avoid sitting down on the ground near wildlife colonies 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Do not enter colonies with unusual mortality or behaviour </a:t>
            </a:r>
          </a:p>
          <a:p>
            <a:pPr>
              <a:lnSpc>
                <a:spcPct val="100000"/>
              </a:lnSpc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Do not touch sick, dying or dead animals unless permitted to 	</a:t>
            </a:r>
          </a:p>
        </p:txBody>
      </p:sp>
    </p:spTree>
    <p:extLst>
      <p:ext uri="{BB962C8B-B14F-4D97-AF65-F5344CB8AC3E}">
        <p14:creationId xmlns:p14="http://schemas.microsoft.com/office/powerpoint/2010/main" val="1500288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D01E-B1AB-518A-090B-E74EF19E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08" y="0"/>
            <a:ext cx="10895106" cy="1325563"/>
          </a:xfrm>
        </p:spPr>
        <p:txBody>
          <a:bodyPr/>
          <a:lstStyle/>
          <a:p>
            <a:r>
              <a:rPr lang="en-AU" dirty="0"/>
              <a:t>Recommendations – Surveillance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B8171-6172-F380-E072-3B541FBE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08" y="1157604"/>
            <a:ext cx="11681724" cy="5440143"/>
          </a:xfrm>
        </p:spPr>
        <p:txBody>
          <a:bodyPr>
            <a:no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Surveillance prior to outbreaks (dependant of capabilities)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Visual Surveys</a:t>
            </a:r>
          </a:p>
          <a:p>
            <a:pPr lvl="3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Scan Colony for signs of unusual behaviour and mortality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Drone Surveys (only trained, licenced and permitted operators)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Fly over colony taking video recording of colony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Look for signs of unusual behaviour and mortality 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Virus Screening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Non-invasive collection of faecal samples and environmental samples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Genetic screening via PCR/qPCR for virus 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Antibody Testing  (Ethics required, only trained personnel)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Collection of Plasma for detection of past virus infection (LPAI)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40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706FC-C739-5D13-A5BB-AD3B1DE9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Suspected Events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2B1F-706B-B922-7F59-DAFE4EB66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Suspicious, neurological behaviours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Unusual Mortality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Dependant on species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Minimum cluster of 5+ dead birds, especially adults 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Trigger Action Plan </a:t>
            </a:r>
          </a:p>
        </p:txBody>
      </p:sp>
    </p:spTree>
    <p:extLst>
      <p:ext uri="{BB962C8B-B14F-4D97-AF65-F5344CB8AC3E}">
        <p14:creationId xmlns:p14="http://schemas.microsoft.com/office/powerpoint/2010/main" val="2311168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637D0-6B6B-C9BD-02C8-F4414ACC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 – Responding to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1145-577C-8F0C-7DF4-F30009436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71148"/>
            <a:ext cx="11274612" cy="549236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Record details of colony, including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Species affected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Percentage of infected birds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Percentage of deceased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Take video/photos of colony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GPS location 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Report sighting to relevant authority and enact Avian Influenza Response Plan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Close site and surrounding area to all non-essential personnel for the duration of the outbreak </a:t>
            </a:r>
          </a:p>
        </p:txBody>
      </p:sp>
    </p:spTree>
    <p:extLst>
      <p:ext uri="{BB962C8B-B14F-4D97-AF65-F5344CB8AC3E}">
        <p14:creationId xmlns:p14="http://schemas.microsoft.com/office/powerpoint/2010/main" val="393267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05C4-4088-8FD0-820B-CB8C9B71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 – Responding to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DF9DA-0BDF-3736-C0D0-9D7AF4BED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542790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Remember this is class 3 pathogen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PPE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Appropriate PPE </a:t>
            </a:r>
            <a:r>
              <a:rPr lang="en-A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worn before entering a colony with suspected or confirmed HPAI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All personnel should be trained in PPE donning and removal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4EBF-7269-3BCF-8C38-36302DA6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 – Sample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D453-E268-0910-3F7F-28BC1A510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If trained personnel are permitted to, collect samples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Ethics and Permits required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Samples collected direct from animals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Dependant on species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Sample collection will be dependant on testing process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Sample preservation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Certified Lab – Live virus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Genomic Testing – DNA/RNA Shield, 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RNALater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47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7488-9089-F83A-6D64-2AEB81AE0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Recommendations – Other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7DEF-5D65-701D-4CA2-D2BFF79C9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Recommended to monitor outbreak, preferably via visual surveys to prevent spread of virus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From a height using binoculars 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Record spread/movement of virus in colony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Percentage of individuals affected</a:t>
            </a:r>
          </a:p>
          <a:p>
            <a:pPr lvl="1"/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Via Drone Survey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Take video of colony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Record spread/movement of virus</a:t>
            </a:r>
          </a:p>
          <a:p>
            <a:pPr lvl="2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Percentage of individuals affected</a:t>
            </a:r>
          </a:p>
        </p:txBody>
      </p:sp>
    </p:spTree>
    <p:extLst>
      <p:ext uri="{BB962C8B-B14F-4D97-AF65-F5344CB8AC3E}">
        <p14:creationId xmlns:p14="http://schemas.microsoft.com/office/powerpoint/2010/main" val="1435875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BCB9-FEBA-9F31-DFE8-5AF05422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Assessment: A Practical Guide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91D221-9310-E6A7-32DB-BA4F20857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" t="14373" r="5595" b="5312"/>
          <a:stretch/>
        </p:blipFill>
        <p:spPr>
          <a:xfrm>
            <a:off x="458694" y="1403940"/>
            <a:ext cx="10895106" cy="550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0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6ABD6-2B04-9805-5B3D-6CD91403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Recommendations –Active/Suspected Case Testing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B4E86-8354-06BC-97F4-4E436886C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2099286"/>
            <a:ext cx="11274612" cy="3977957"/>
          </a:xfrm>
        </p:spPr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Certified Laboratory Testing (Off-site)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Require import/export permits &amp; Licences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Agreements must be in place before season begins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Specific collection requirements for preservation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Note importing/exporting class 3 pathogens and/or genomic material lots of restrictions 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0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B2C71-7800-FCB8-04A2-EE8BAF92E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Recommendations –Active/Suspected Case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68AFE-E890-BEF7-EF5A-470AE6AE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1274612" cy="4542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On-site Testing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Trained personnel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Check Regulations with Govt – Class 3 pathogen requirements 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PCR/qPCR – presence/absence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MinION – in depth genomic information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Samples stored in RNA preservation media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Recommend collection of samples for Genomic testing if applicable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Identification of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Variants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Origin and movement of virus</a:t>
            </a:r>
          </a:p>
          <a:p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15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68CFF-6EBF-951B-9CCA-40DC4A53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Recommendations – Biogeographical Response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5B28-450D-B276-0261-F61E21C27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Establish joint and coordinated surveillance and response plan in different bioregions 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Prevent overlap, over sampling of sites</a:t>
            </a:r>
          </a:p>
          <a:p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Assist each other with surveillance, response and testing</a:t>
            </a:r>
          </a:p>
        </p:txBody>
      </p:sp>
    </p:spTree>
    <p:extLst>
      <p:ext uri="{BB962C8B-B14F-4D97-AF65-F5344CB8AC3E}">
        <p14:creationId xmlns:p14="http://schemas.microsoft.com/office/powerpoint/2010/main" val="39241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293C-5589-01BC-90DA-0305B84A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Expanded Risk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94F72-A9AC-985D-A22C-F55AAB28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557565"/>
            <a:ext cx="11274612" cy="4934675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In response to rapidly increasing spread of HPAI throughout South America and requests for further information and guidance 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New Document includes;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Extensive background information on Avian Influenza, history of HPAI in seabirds and Antarctica 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Comprehensive risk assessment by region and species 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Expanded recommendations </a:t>
            </a:r>
          </a:p>
          <a:p>
            <a:pPr lvl="1">
              <a:lnSpc>
                <a:spcPct val="150000"/>
              </a:lnSpc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Detailed Guidelines</a:t>
            </a:r>
          </a:p>
        </p:txBody>
      </p:sp>
    </p:spTree>
    <p:extLst>
      <p:ext uri="{BB962C8B-B14F-4D97-AF65-F5344CB8AC3E}">
        <p14:creationId xmlns:p14="http://schemas.microsoft.com/office/powerpoint/2010/main" val="357450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B3E9-9AF9-3542-B7A7-F6012D2F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Species Risk Assessment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01CC67-7B03-CAEC-497C-2AC9E268E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Assessed the susceptibility of different wildlife groups to HPAI outbreak 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3 variable chosen to identify risk for each group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Each variable ranked out of 5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1 = low</a:t>
            </a:r>
          </a:p>
          <a:p>
            <a:pPr lvl="1"/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5 = high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Calculate Species Vulnerability Score</a:t>
            </a:r>
          </a:p>
        </p:txBody>
      </p:sp>
    </p:spTree>
    <p:extLst>
      <p:ext uri="{BB962C8B-B14F-4D97-AF65-F5344CB8AC3E}">
        <p14:creationId xmlns:p14="http://schemas.microsoft.com/office/powerpoint/2010/main" val="424487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74EA-E759-F0EF-BF6F-A36FDD24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B2491-B91D-A5FF-8C0F-7559790C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467854"/>
            <a:ext cx="11274612" cy="5024386"/>
          </a:xfrm>
        </p:spPr>
        <p:txBody>
          <a:bodyPr>
            <a:normAutofit/>
          </a:bodyPr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Known Susceptibility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Is the group capable of being infected by HPAI? </a:t>
            </a: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Risk Behaviours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Does the group present behaviours that might put it at an increased risk of exposure/transmission of HPAI?</a:t>
            </a: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Population Connectivity 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Do the individuals of this group frequently interact with those of other island groups, continents or oceans?</a:t>
            </a:r>
          </a:p>
          <a:p>
            <a:pPr marL="457200" lvl="1" indent="0">
              <a:buNone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3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D0BA-F328-0E28-29A4-0001DD0F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Risk Assessment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4A84C3-BA12-1B48-F9E1-CE095E34C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47" y="201425"/>
            <a:ext cx="5288963" cy="665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57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FD018-70C2-4DCD-CDCF-4F2A87D6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4505192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Regional Risk Assessment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A30191-E1E1-E920-083B-A1A1E78BC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7" y="65249"/>
            <a:ext cx="6792752" cy="67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4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C00C-13E1-E707-2329-A573E1063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431E-0747-2D9E-753C-CF9D974A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Vulnerability Score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Proximity &amp; wildlife Exchange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Reservoir Hosts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Human Presence </a:t>
            </a:r>
          </a:p>
          <a:p>
            <a:pPr marL="0" indent="0"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Immediate Risk Score </a:t>
            </a: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Variables above plus distance to current outbreaks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3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350777-B45C-4643-7F61-03955C1E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Area Vulnerability Score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569399"/>
              </p:ext>
            </p:extLst>
          </p:nvPr>
        </p:nvGraphicFramePr>
        <p:xfrm>
          <a:off x="5932581" y="234315"/>
          <a:ext cx="5800725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3639820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F76795-A8A9-463E-8716-983565FA0F16}">
  <we:reference id="cdbb5c38-15c9-4da0-8eab-5227ff292266" version="3.1.0.0" store="EXCatalog" storeType="EXCatalog"/>
  <we:alternateReferences>
    <we:reference id="WA104380449" version="3.1.0.0" store="en-A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754</Words>
  <Application>Microsoft Office PowerPoint</Application>
  <PresentationFormat>Widescreen</PresentationFormat>
  <Paragraphs>143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Avenir Next LT Pro</vt:lpstr>
      <vt:lpstr>AvenirNext LT Pro Medium</vt:lpstr>
      <vt:lpstr>Calibri</vt:lpstr>
      <vt:lpstr>Sabon Next LT</vt:lpstr>
      <vt:lpstr>DappledVTI</vt:lpstr>
      <vt:lpstr>Risk of Avian Influenza in Antarctica </vt:lpstr>
      <vt:lpstr>Risk Assessment: A Practical Guide</vt:lpstr>
      <vt:lpstr>Expanded Risk Assessment </vt:lpstr>
      <vt:lpstr>Species Risk Assessment</vt:lpstr>
      <vt:lpstr>Variables </vt:lpstr>
      <vt:lpstr>Risk Assessment </vt:lpstr>
      <vt:lpstr>Regional Risk Assessment </vt:lpstr>
      <vt:lpstr>Variables </vt:lpstr>
      <vt:lpstr>Area Vulnerability Score </vt:lpstr>
      <vt:lpstr>Immediate Risk</vt:lpstr>
      <vt:lpstr>Expected Pathways </vt:lpstr>
      <vt:lpstr>Potential Vector and Spreader Species </vt:lpstr>
      <vt:lpstr>Recommendations – Biosecurity </vt:lpstr>
      <vt:lpstr>Recommendations – Surveillance </vt:lpstr>
      <vt:lpstr>Suspected Events </vt:lpstr>
      <vt:lpstr>Recommendations – Responding to Event</vt:lpstr>
      <vt:lpstr>Recommendations – Responding to Event</vt:lpstr>
      <vt:lpstr>Recommendations – Sample Collection</vt:lpstr>
      <vt:lpstr>Recommendations – Other Monitoring</vt:lpstr>
      <vt:lpstr>Recommendations –Active/Suspected Case Testing  </vt:lpstr>
      <vt:lpstr>Recommendations –Active/Suspected Case Testing</vt:lpstr>
      <vt:lpstr>Recommendations – Biogeographical Response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of Avian Influenza in Antarctica</dc:title>
  <dc:creator>Meagan Dewar</dc:creator>
  <cp:lastModifiedBy>Meagan Dewar</cp:lastModifiedBy>
  <cp:revision>3</cp:revision>
  <dcterms:created xsi:type="dcterms:W3CDTF">2023-07-29T03:26:07Z</dcterms:created>
  <dcterms:modified xsi:type="dcterms:W3CDTF">2023-08-22T09:07:27Z</dcterms:modified>
</cp:coreProperties>
</file>